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0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FEB2C-3A2F-4607-B902-E17AFEA4311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8460-DC7F-4141-98A4-B07E748B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0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8460-DC7F-4141-98A4-B07E748BF31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0EF6384-872B-421E-87D7-061BA01D336C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DEC-E182-4BF3-B20F-E5221825DD1C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CDD-6A76-45DA-B2DE-08745413FDB5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16A-7D71-45B7-A6FD-30E5E22C1DC1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F868-3C4D-42A1-8438-4450AEE8CAFB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D3FA-48A8-4C4C-AB4B-B35D1F4AD856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070-7D96-42D6-93D0-63997C8B22C4}" type="datetime1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7D7F-0D22-4AAF-B350-E6814B0AF6BA}" type="datetime1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DB47-4A38-4A0C-99D3-34F931BE33B5}" type="datetime1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BEC333-8EE7-43C8-88B6-2698D31B41C7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DBD1114-2487-49C0-B2ED-436E7F5C10E9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0FA5E4-96D0-4CCE-9A64-8C39100B3F67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8DA884-E562-4481-83E3-D6A66C374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Word Fluency 2.1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many words can we read correctly in 60 seconds?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great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44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carry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0766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example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0709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sometimes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5867400"/>
            <a:ext cx="554023" cy="365125"/>
          </a:xfrm>
        </p:spPr>
        <p:txBody>
          <a:bodyPr/>
          <a:lstStyle/>
          <a:p>
            <a:r>
              <a:rPr lang="en-US" dirty="0" smtClean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307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watch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876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being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23998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rise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104</a:t>
            </a:r>
          </a:p>
        </p:txBody>
      </p:sp>
    </p:spTree>
    <p:extLst>
      <p:ext uri="{BB962C8B-B14F-4D97-AF65-F5344CB8AC3E}">
        <p14:creationId xmlns:p14="http://schemas.microsoft.com/office/powerpoint/2010/main" val="27845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squinted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452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slowly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96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remember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028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problem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wish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452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room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68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travel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921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walked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00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without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713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family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7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started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344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peach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70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afraid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60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reached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67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north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all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157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king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06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figure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752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picture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89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world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41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another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30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years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810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later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04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leave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807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clank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22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paper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hand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877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thinking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97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face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17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should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61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knew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832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easy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77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today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2672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however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07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feed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794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maid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417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6965245" cy="120248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Segoe Print" panose="02000600000000000000" pitchFamily="2" charset="0"/>
              </a:rPr>
              <a:t>doctor</a:t>
            </a:r>
            <a:endParaRPr lang="en-US" sz="7200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A884-E562-4481-83E3-D6A66C374805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3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work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910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tell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639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stop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17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own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7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left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625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cover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414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also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4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ball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354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low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76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class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234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bill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2945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eat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2669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under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9072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below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68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important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7706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always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421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deep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6023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very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2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team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0765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inside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1470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try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5272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boom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8617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side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0741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corner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4987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help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9840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before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5240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child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0763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fell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3094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way 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0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seven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9530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live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5972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found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5260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case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3095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passed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5837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hanging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230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latin typeface="Segoe Print" pitchFamily="2" charset="0"/>
              </a:rPr>
              <a:t>d</a:t>
            </a:r>
            <a:r>
              <a:rPr lang="en-US" sz="8800" dirty="0" smtClean="0">
                <a:latin typeface="Segoe Print" pitchFamily="2" charset="0"/>
              </a:rPr>
              <a:t>idn’t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4275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shar</a:t>
            </a:r>
            <a:r>
              <a:rPr lang="en-US" sz="8800" dirty="0">
                <a:latin typeface="Segoe Print" pitchFamily="2" charset="0"/>
              </a:rPr>
              <a:t>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2369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spend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112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right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014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my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44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father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0115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begin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3987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would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42418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home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3643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does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7722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each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8452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across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4730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grain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8319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best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9032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matter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7773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it 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8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read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0136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wait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6129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means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15365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trade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45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stream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0273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born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16541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shape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5174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sting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9281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early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4224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happen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9168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sun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waves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7666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rules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8977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warm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4985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paint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9766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learn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41818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scale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6384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sense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7360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should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40343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while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171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because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4381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he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5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after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7051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around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1925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base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3233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single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28764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difference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14402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even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6197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page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31597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cattle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10254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serve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9322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ago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7040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miss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459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probably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4347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caught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98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control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7294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return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1584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letters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34640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pattern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0306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fossil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8453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plants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6751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branches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40191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Segoe Print" pitchFamily="2" charset="0"/>
              </a:rPr>
              <a:t>seemed</a:t>
            </a:r>
            <a:endParaRPr lang="en-US" sz="8800" dirty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7990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1576</TotalTime>
  <Words>394</Words>
  <Application>Microsoft Office PowerPoint</Application>
  <PresentationFormat>On-screen Show (4:3)</PresentationFormat>
  <Paragraphs>382</Paragraphs>
  <Slides>139</Slides>
  <Notes>104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6" baseType="lpstr">
      <vt:lpstr>Brush Script MT</vt:lpstr>
      <vt:lpstr>Calibri</vt:lpstr>
      <vt:lpstr>Constantia</vt:lpstr>
      <vt:lpstr>Franklin Gothic Book</vt:lpstr>
      <vt:lpstr>Rage Italic</vt:lpstr>
      <vt:lpstr>Segoe Print</vt:lpstr>
      <vt:lpstr>Pushpin</vt:lpstr>
      <vt:lpstr>Word Fluency 2.1</vt:lpstr>
      <vt:lpstr>also</vt:lpstr>
      <vt:lpstr>very</vt:lpstr>
      <vt:lpstr>way </vt:lpstr>
      <vt:lpstr>my</vt:lpstr>
      <vt:lpstr>it </vt:lpstr>
      <vt:lpstr>sun</vt:lpstr>
      <vt:lpstr>he</vt:lpstr>
      <vt:lpstr>miss</vt:lpstr>
      <vt:lpstr>great</vt:lpstr>
      <vt:lpstr>wish</vt:lpstr>
      <vt:lpstr>all</vt:lpstr>
      <vt:lpstr>hand</vt:lpstr>
      <vt:lpstr>work</vt:lpstr>
      <vt:lpstr>tell</vt:lpstr>
      <vt:lpstr>stop</vt:lpstr>
      <vt:lpstr>own</vt:lpstr>
      <vt:lpstr>left</vt:lpstr>
      <vt:lpstr>cover</vt:lpstr>
      <vt:lpstr>ball</vt:lpstr>
      <vt:lpstr>low</vt:lpstr>
      <vt:lpstr>class</vt:lpstr>
      <vt:lpstr>bill</vt:lpstr>
      <vt:lpstr>eat</vt:lpstr>
      <vt:lpstr>under</vt:lpstr>
      <vt:lpstr>below</vt:lpstr>
      <vt:lpstr>important</vt:lpstr>
      <vt:lpstr>always</vt:lpstr>
      <vt:lpstr>deep</vt:lpstr>
      <vt:lpstr>team</vt:lpstr>
      <vt:lpstr>inside</vt:lpstr>
      <vt:lpstr>try</vt:lpstr>
      <vt:lpstr>boom</vt:lpstr>
      <vt:lpstr>side</vt:lpstr>
      <vt:lpstr>corner</vt:lpstr>
      <vt:lpstr>help</vt:lpstr>
      <vt:lpstr>before</vt:lpstr>
      <vt:lpstr>child</vt:lpstr>
      <vt:lpstr>fell</vt:lpstr>
      <vt:lpstr>seven</vt:lpstr>
      <vt:lpstr>live</vt:lpstr>
      <vt:lpstr>found</vt:lpstr>
      <vt:lpstr>case</vt:lpstr>
      <vt:lpstr>passed</vt:lpstr>
      <vt:lpstr>hanging</vt:lpstr>
      <vt:lpstr>didn’t</vt:lpstr>
      <vt:lpstr>sharp</vt:lpstr>
      <vt:lpstr>spend</vt:lpstr>
      <vt:lpstr>right</vt:lpstr>
      <vt:lpstr>father</vt:lpstr>
      <vt:lpstr>begin</vt:lpstr>
      <vt:lpstr>would</vt:lpstr>
      <vt:lpstr>home</vt:lpstr>
      <vt:lpstr>does</vt:lpstr>
      <vt:lpstr>each</vt:lpstr>
      <vt:lpstr>across</vt:lpstr>
      <vt:lpstr>grain</vt:lpstr>
      <vt:lpstr>best</vt:lpstr>
      <vt:lpstr>matter</vt:lpstr>
      <vt:lpstr>read</vt:lpstr>
      <vt:lpstr>wait</vt:lpstr>
      <vt:lpstr>means</vt:lpstr>
      <vt:lpstr>trade</vt:lpstr>
      <vt:lpstr>stream</vt:lpstr>
      <vt:lpstr>born</vt:lpstr>
      <vt:lpstr>shape</vt:lpstr>
      <vt:lpstr>sting</vt:lpstr>
      <vt:lpstr>early</vt:lpstr>
      <vt:lpstr>happen</vt:lpstr>
      <vt:lpstr>waves</vt:lpstr>
      <vt:lpstr>rules</vt:lpstr>
      <vt:lpstr>warm</vt:lpstr>
      <vt:lpstr>paint</vt:lpstr>
      <vt:lpstr>learn</vt:lpstr>
      <vt:lpstr>scale</vt:lpstr>
      <vt:lpstr>sense</vt:lpstr>
      <vt:lpstr>should</vt:lpstr>
      <vt:lpstr>while</vt:lpstr>
      <vt:lpstr>because</vt:lpstr>
      <vt:lpstr>after</vt:lpstr>
      <vt:lpstr>around</vt:lpstr>
      <vt:lpstr>base</vt:lpstr>
      <vt:lpstr>single</vt:lpstr>
      <vt:lpstr>difference</vt:lpstr>
      <vt:lpstr>even</vt:lpstr>
      <vt:lpstr>page</vt:lpstr>
      <vt:lpstr>cattle</vt:lpstr>
      <vt:lpstr>serve</vt:lpstr>
      <vt:lpstr>ago</vt:lpstr>
      <vt:lpstr>probably</vt:lpstr>
      <vt:lpstr>caught</vt:lpstr>
      <vt:lpstr>control</vt:lpstr>
      <vt:lpstr>return</vt:lpstr>
      <vt:lpstr>letters</vt:lpstr>
      <vt:lpstr>pattern</vt:lpstr>
      <vt:lpstr>fossil</vt:lpstr>
      <vt:lpstr>plants</vt:lpstr>
      <vt:lpstr>branches</vt:lpstr>
      <vt:lpstr>seemed</vt:lpstr>
      <vt:lpstr>carry</vt:lpstr>
      <vt:lpstr>example</vt:lpstr>
      <vt:lpstr>sometimes</vt:lpstr>
      <vt:lpstr>watch</vt:lpstr>
      <vt:lpstr>being</vt:lpstr>
      <vt:lpstr>rise</vt:lpstr>
      <vt:lpstr>squinted</vt:lpstr>
      <vt:lpstr>slowly</vt:lpstr>
      <vt:lpstr>remember</vt:lpstr>
      <vt:lpstr>problem</vt:lpstr>
      <vt:lpstr>room</vt:lpstr>
      <vt:lpstr>travel</vt:lpstr>
      <vt:lpstr>walked</vt:lpstr>
      <vt:lpstr>without</vt:lpstr>
      <vt:lpstr>family</vt:lpstr>
      <vt:lpstr>started</vt:lpstr>
      <vt:lpstr>peach</vt:lpstr>
      <vt:lpstr>afraid</vt:lpstr>
      <vt:lpstr>reached</vt:lpstr>
      <vt:lpstr>north</vt:lpstr>
      <vt:lpstr>king</vt:lpstr>
      <vt:lpstr>figure</vt:lpstr>
      <vt:lpstr>picture</vt:lpstr>
      <vt:lpstr>world</vt:lpstr>
      <vt:lpstr>another</vt:lpstr>
      <vt:lpstr>years</vt:lpstr>
      <vt:lpstr>later</vt:lpstr>
      <vt:lpstr>leave</vt:lpstr>
      <vt:lpstr>clank</vt:lpstr>
      <vt:lpstr>paper</vt:lpstr>
      <vt:lpstr>thinking</vt:lpstr>
      <vt:lpstr>face</vt:lpstr>
      <vt:lpstr>should</vt:lpstr>
      <vt:lpstr>knew</vt:lpstr>
      <vt:lpstr>easy</vt:lpstr>
      <vt:lpstr>today</vt:lpstr>
      <vt:lpstr>however</vt:lpstr>
      <vt:lpstr>feed</vt:lpstr>
      <vt:lpstr>maid</vt:lpstr>
      <vt:lpstr>doctor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Fluency 2.1</dc:title>
  <dc:creator>aah student</dc:creator>
  <cp:lastModifiedBy>Amber Ewert</cp:lastModifiedBy>
  <cp:revision>21</cp:revision>
  <dcterms:created xsi:type="dcterms:W3CDTF">2015-07-12T01:32:11Z</dcterms:created>
  <dcterms:modified xsi:type="dcterms:W3CDTF">2019-03-05T14:39:09Z</dcterms:modified>
</cp:coreProperties>
</file>